
<file path=[Content_Types].xml><?xml version="1.0" encoding="utf-8"?>
<Types xmlns="http://schemas.openxmlformats.org/package/2006/content-types"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http://customooxmlschemas.google.com/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14" roundtripDataSignature="AMtx7mh3LhkOlEdZ8lg2opnv1RSzXd6twQ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59" d="100"/>
          <a:sy n="59" d="100"/>
        </p:scale>
        <p:origin x="868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customschemas.google.com/relationships/presentationmetadata" Target="meta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17" name="Google Shape;17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21" name="Google Shape;21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g14c4bd9c33f_1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27" name="Google Shape;27;g14c4bd9c33f_1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g14c4bd9c33f_1_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33" name="Google Shape;33;g14c4bd9c33f_1_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g14c4bd9c33f_1_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39" name="Google Shape;39;g14c4bd9c33f_1_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g1001dfaa957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45" name="Google Shape;45;g1001dfaa957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g14c4bd9c33f_1_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49" name="Google Shape;49;g14c4bd9c33f_1_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g14c4bd9c33f_1_2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55" name="Google Shape;55;g14c4bd9c33f_1_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g1001dfaa957_0_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61" name="Google Shape;61;g1001dfaa957_0_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ver">
  <p:cSld name="Cover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6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peaker Title">
  <p:cSld name="Speaker Title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Google Shape;8;p6"/>
          <p:cNvSpPr txBox="1">
            <a:spLocks noGrp="1"/>
          </p:cNvSpPr>
          <p:nvPr>
            <p:ph type="body" idx="1"/>
          </p:nvPr>
        </p:nvSpPr>
        <p:spPr>
          <a:xfrm>
            <a:off x="543428" y="2463765"/>
            <a:ext cx="7258789" cy="9652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7000"/>
              <a:buFont typeface="Arial"/>
              <a:buNone/>
              <a:defRPr sz="7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" name="Google Shape;9;p6"/>
          <p:cNvSpPr txBox="1">
            <a:spLocks noGrp="1"/>
          </p:cNvSpPr>
          <p:nvPr>
            <p:ph type="body" idx="2"/>
          </p:nvPr>
        </p:nvSpPr>
        <p:spPr>
          <a:xfrm>
            <a:off x="543428" y="3469221"/>
            <a:ext cx="7258789" cy="9652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sz="4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">
  <p:cSld name="Content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Google Shape;11;p7"/>
          <p:cNvSpPr txBox="1">
            <a:spLocks noGrp="1"/>
          </p:cNvSpPr>
          <p:nvPr>
            <p:ph type="body" idx="1"/>
          </p:nvPr>
        </p:nvSpPr>
        <p:spPr>
          <a:xfrm>
            <a:off x="642820" y="713341"/>
            <a:ext cx="5038725" cy="78746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sz="48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Google Shape;12;p7"/>
          <p:cNvSpPr>
            <a:spLocks noGrp="1"/>
          </p:cNvSpPr>
          <p:nvPr>
            <p:ph type="pic" idx="2"/>
          </p:nvPr>
        </p:nvSpPr>
        <p:spPr>
          <a:xfrm>
            <a:off x="7047031" y="1724025"/>
            <a:ext cx="4502150" cy="3409950"/>
          </a:xfrm>
          <a:prstGeom prst="rect">
            <a:avLst/>
          </a:prstGeom>
          <a:noFill/>
          <a:ln>
            <a:noFill/>
          </a:ln>
        </p:spPr>
      </p:sp>
      <p:sp>
        <p:nvSpPr>
          <p:cNvPr id="13" name="Google Shape;13;p7"/>
          <p:cNvSpPr txBox="1">
            <a:spLocks noGrp="1"/>
          </p:cNvSpPr>
          <p:nvPr>
            <p:ph type="body" idx="3"/>
          </p:nvPr>
        </p:nvSpPr>
        <p:spPr>
          <a:xfrm>
            <a:off x="642819" y="1724025"/>
            <a:ext cx="5767920" cy="11636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" name="Google Shape;14;p7"/>
          <p:cNvSpPr txBox="1">
            <a:spLocks noGrp="1"/>
          </p:cNvSpPr>
          <p:nvPr>
            <p:ph type="body" idx="4"/>
          </p:nvPr>
        </p:nvSpPr>
        <p:spPr>
          <a:xfrm>
            <a:off x="10982740" y="6204293"/>
            <a:ext cx="665921" cy="5114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2"/>
          <p:cNvSpPr txBox="1">
            <a:spLocks noGrp="1"/>
          </p:cNvSpPr>
          <p:nvPr>
            <p:ph type="body" idx="1"/>
          </p:nvPr>
        </p:nvSpPr>
        <p:spPr>
          <a:xfrm>
            <a:off x="543425" y="2463775"/>
            <a:ext cx="8327100" cy="9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000"/>
              <a:buNone/>
            </a:pPr>
            <a:r>
              <a:rPr lang="en-US" sz="5800"/>
              <a:t>Go big or go home - the how!!</a:t>
            </a:r>
            <a:endParaRPr sz="5800"/>
          </a:p>
        </p:txBody>
      </p:sp>
      <p:sp>
        <p:nvSpPr>
          <p:cNvPr id="24" name="Google Shape;24;p2"/>
          <p:cNvSpPr txBox="1">
            <a:spLocks noGrp="1"/>
          </p:cNvSpPr>
          <p:nvPr>
            <p:ph type="body" idx="2"/>
          </p:nvPr>
        </p:nvSpPr>
        <p:spPr>
          <a:xfrm>
            <a:off x="543425" y="4383625"/>
            <a:ext cx="10495800" cy="9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None/>
            </a:pPr>
            <a:r>
              <a:rPr lang="en-US" sz="4300" b="1"/>
              <a:t>New Zealand Angel Summit 2022</a:t>
            </a:r>
            <a:endParaRPr sz="4300" b="1"/>
          </a:p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None/>
            </a:pPr>
            <a:r>
              <a:rPr lang="en-US" sz="4100"/>
              <a:t>Queenstown</a:t>
            </a:r>
            <a:endParaRPr sz="410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g14c4bd9c33f_1_0"/>
          <p:cNvSpPr txBox="1">
            <a:spLocks noGrp="1"/>
          </p:cNvSpPr>
          <p:nvPr>
            <p:ph type="body" idx="1"/>
          </p:nvPr>
        </p:nvSpPr>
        <p:spPr>
          <a:xfrm>
            <a:off x="543425" y="2463775"/>
            <a:ext cx="8327100" cy="9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000"/>
              <a:buNone/>
            </a:pPr>
            <a:r>
              <a:rPr lang="en-US" sz="5800"/>
              <a:t>Presentation of </a:t>
            </a:r>
            <a:endParaRPr sz="5800"/>
          </a:p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000"/>
              <a:buNone/>
            </a:pPr>
            <a:r>
              <a:rPr lang="en-US" sz="5800"/>
              <a:t>annual awards</a:t>
            </a:r>
            <a:endParaRPr sz="5800"/>
          </a:p>
        </p:txBody>
      </p:sp>
      <p:sp>
        <p:nvSpPr>
          <p:cNvPr id="30" name="Google Shape;30;g14c4bd9c33f_1_0"/>
          <p:cNvSpPr txBox="1">
            <a:spLocks noGrp="1"/>
          </p:cNvSpPr>
          <p:nvPr>
            <p:ph type="body" idx="2"/>
          </p:nvPr>
        </p:nvSpPr>
        <p:spPr>
          <a:xfrm>
            <a:off x="543425" y="4383625"/>
            <a:ext cx="10495800" cy="9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None/>
            </a:pPr>
            <a:endParaRPr sz="290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g14c4bd9c33f_1_5"/>
          <p:cNvSpPr txBox="1">
            <a:spLocks noGrp="1"/>
          </p:cNvSpPr>
          <p:nvPr>
            <p:ph type="body" idx="1"/>
          </p:nvPr>
        </p:nvSpPr>
        <p:spPr>
          <a:xfrm>
            <a:off x="543425" y="2235175"/>
            <a:ext cx="8327100" cy="9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000"/>
              <a:buNone/>
            </a:pPr>
            <a:r>
              <a:rPr lang="en-US" sz="4800"/>
              <a:t>What can we learn from the USA about HOW to “go big or go home”</a:t>
            </a:r>
            <a:endParaRPr sz="4800"/>
          </a:p>
        </p:txBody>
      </p:sp>
      <p:sp>
        <p:nvSpPr>
          <p:cNvPr id="36" name="Google Shape;36;g14c4bd9c33f_1_5"/>
          <p:cNvSpPr txBox="1">
            <a:spLocks noGrp="1"/>
          </p:cNvSpPr>
          <p:nvPr>
            <p:ph type="body" idx="2"/>
          </p:nvPr>
        </p:nvSpPr>
        <p:spPr>
          <a:xfrm>
            <a:off x="543425" y="4383625"/>
            <a:ext cx="10495800" cy="9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None/>
            </a:pPr>
            <a:r>
              <a:rPr lang="en-US" sz="3100" b="1"/>
              <a:t>Roz Buick, Oracle</a:t>
            </a:r>
            <a:endParaRPr sz="3100" b="1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g14c4bd9c33f_1_10"/>
          <p:cNvSpPr txBox="1">
            <a:spLocks noGrp="1"/>
          </p:cNvSpPr>
          <p:nvPr>
            <p:ph type="body" idx="1"/>
          </p:nvPr>
        </p:nvSpPr>
        <p:spPr>
          <a:xfrm>
            <a:off x="543425" y="2235175"/>
            <a:ext cx="8327100" cy="9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000"/>
              <a:buNone/>
            </a:pPr>
            <a:r>
              <a:rPr lang="en-US" sz="4800"/>
              <a:t>The state of play and HOW we leverage this to “go big or go home”</a:t>
            </a:r>
            <a:endParaRPr sz="4800"/>
          </a:p>
        </p:txBody>
      </p:sp>
      <p:sp>
        <p:nvSpPr>
          <p:cNvPr id="42" name="Google Shape;42;g14c4bd9c33f_1_10"/>
          <p:cNvSpPr txBox="1">
            <a:spLocks noGrp="1"/>
          </p:cNvSpPr>
          <p:nvPr>
            <p:ph type="body" idx="2"/>
          </p:nvPr>
        </p:nvSpPr>
        <p:spPr>
          <a:xfrm>
            <a:off x="543425" y="4383625"/>
            <a:ext cx="10495800" cy="9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3100" b="1"/>
              <a:t>Rob Coneybeer, Shasta Ventures</a:t>
            </a:r>
            <a:endParaRPr sz="3100" b="1"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3100" b="1"/>
              <a:t>Imche Fourie, Outset Ventures</a:t>
            </a:r>
            <a:endParaRPr sz="3100" b="1"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3100" b="1"/>
              <a:t>Ben O’Brien, Stretch Sense</a:t>
            </a:r>
            <a:endParaRPr sz="3100" b="1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14c4bd9c33f_1_15"/>
          <p:cNvSpPr txBox="1">
            <a:spLocks noGrp="1"/>
          </p:cNvSpPr>
          <p:nvPr>
            <p:ph type="body" idx="1"/>
          </p:nvPr>
        </p:nvSpPr>
        <p:spPr>
          <a:xfrm>
            <a:off x="543425" y="2235175"/>
            <a:ext cx="8327100" cy="9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000"/>
              <a:buNone/>
            </a:pPr>
            <a:r>
              <a:rPr lang="en-US" sz="4800"/>
              <a:t>Understanding what we stand for… and how this shapes the HOW</a:t>
            </a:r>
            <a:endParaRPr sz="4800"/>
          </a:p>
        </p:txBody>
      </p:sp>
      <p:sp>
        <p:nvSpPr>
          <p:cNvPr id="52" name="Google Shape;52;g14c4bd9c33f_1_15"/>
          <p:cNvSpPr txBox="1">
            <a:spLocks noGrp="1"/>
          </p:cNvSpPr>
          <p:nvPr>
            <p:ph type="body" idx="2"/>
          </p:nvPr>
        </p:nvSpPr>
        <p:spPr>
          <a:xfrm>
            <a:off x="543425" y="4383625"/>
            <a:ext cx="10495800" cy="9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</a:pPr>
            <a:r>
              <a:rPr lang="en-US" sz="3100" b="1"/>
              <a:t>Rhonda Kite, Kiwa Digital</a:t>
            </a:r>
            <a:endParaRPr sz="3100" b="1"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</a:pPr>
            <a:r>
              <a:rPr lang="en-US" sz="3100" b="1"/>
              <a:t>Grant Straker, Straker Transitions</a:t>
            </a:r>
            <a:endParaRPr sz="3100" b="1"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</a:pPr>
            <a:r>
              <a:rPr lang="en-US" sz="3100" b="1"/>
              <a:t>Aisha Ross, Hillfarrance</a:t>
            </a:r>
            <a:endParaRPr sz="3100" b="1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g14c4bd9c33f_1_20"/>
          <p:cNvSpPr txBox="1">
            <a:spLocks noGrp="1"/>
          </p:cNvSpPr>
          <p:nvPr>
            <p:ph type="body" idx="1"/>
          </p:nvPr>
        </p:nvSpPr>
        <p:spPr>
          <a:xfrm>
            <a:off x="543425" y="2235175"/>
            <a:ext cx="8327100" cy="9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000"/>
              <a:buNone/>
            </a:pPr>
            <a:r>
              <a:rPr lang="en-US" sz="4800"/>
              <a:t>Ethique - nearly 7000 stores and over 25 countries! </a:t>
            </a:r>
            <a:endParaRPr sz="4800"/>
          </a:p>
        </p:txBody>
      </p:sp>
      <p:sp>
        <p:nvSpPr>
          <p:cNvPr id="58" name="Google Shape;58;g14c4bd9c33f_1_20"/>
          <p:cNvSpPr txBox="1">
            <a:spLocks noGrp="1"/>
          </p:cNvSpPr>
          <p:nvPr>
            <p:ph type="body" idx="2"/>
          </p:nvPr>
        </p:nvSpPr>
        <p:spPr>
          <a:xfrm>
            <a:off x="543425" y="4383625"/>
            <a:ext cx="10495800" cy="9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</a:pPr>
            <a:r>
              <a:rPr lang="en-US" sz="3100" b="1"/>
              <a:t>Brianne West, Ethique</a:t>
            </a:r>
            <a:endParaRPr sz="3100" b="1"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</a:pPr>
            <a:r>
              <a:rPr lang="en-US" sz="3100" b="1"/>
              <a:t>Rob Everett, NZGCP</a:t>
            </a:r>
            <a:endParaRPr sz="3100" b="1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116</Words>
  <Application>Microsoft Office PowerPoint</Application>
  <PresentationFormat>Widescreen</PresentationFormat>
  <Paragraphs>18</Paragraphs>
  <Slides>9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2" baseType="lpstr">
      <vt:lpstr>Arial</vt:lpstr>
      <vt:lpstr>Calibri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Freelance</dc:creator>
  <cp:lastModifiedBy>Chapter Admin | EO New Zealand</cp:lastModifiedBy>
  <cp:revision>1</cp:revision>
  <dcterms:created xsi:type="dcterms:W3CDTF">2021-10-06T00:58:48Z</dcterms:created>
  <dcterms:modified xsi:type="dcterms:W3CDTF">2023-08-08T09:50:07Z</dcterms:modified>
</cp:coreProperties>
</file>