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jn7EoiQU6d7FM4uE4zNSyyr79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9" d="100"/>
          <a:sy n="59" d="100"/>
        </p:scale>
        <p:origin x="86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4c4bd9c33f_1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g14c4bd9c33f_1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4c4bd9c33f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g14c4bd9c33f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4c4bd9c33f_1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g14c4bd9c33f_1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" name="Google Shape;2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14c4bd9c33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27;g14c4bd9c33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14c4bd9c33f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" name="Google Shape;33;g14c4bd9c33f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g14c4bd9c33f_1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g14c4bd9c33f_1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g14c4bd9c33f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" name="Google Shape;43;g14c4bd9c33f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14c4bd9c33f_1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g14c4bd9c33f_1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14c4bd9c33f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g14c4bd9c33f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4c4bd9c33f_1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g14c4bd9c33f_1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peaker Title">
  <p:cSld name="Speaker 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6"/>
          <p:cNvSpPr txBox="1">
            <a:spLocks noGrp="1"/>
          </p:cNvSpPr>
          <p:nvPr>
            <p:ph type="body" idx="1"/>
          </p:nvPr>
        </p:nvSpPr>
        <p:spPr>
          <a:xfrm>
            <a:off x="543428" y="2463765"/>
            <a:ext cx="7258789" cy="965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rial"/>
              <a:buNone/>
              <a:defRPr sz="7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body" idx="2"/>
          </p:nvPr>
        </p:nvSpPr>
        <p:spPr>
          <a:xfrm>
            <a:off x="543428" y="3469221"/>
            <a:ext cx="7258789" cy="965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642820" y="713341"/>
            <a:ext cx="5038725" cy="7874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Arial"/>
              <a:buNone/>
              <a:defRPr sz="4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>
            <a:spLocks noGrp="1"/>
          </p:cNvSpPr>
          <p:nvPr>
            <p:ph type="pic" idx="2"/>
          </p:nvPr>
        </p:nvSpPr>
        <p:spPr>
          <a:xfrm>
            <a:off x="7047031" y="1724025"/>
            <a:ext cx="4502150" cy="3409950"/>
          </a:xfrm>
          <a:prstGeom prst="rect">
            <a:avLst/>
          </a:prstGeom>
          <a:noFill/>
          <a:ln>
            <a:noFill/>
          </a:ln>
        </p:spPr>
      </p:sp>
      <p:sp>
        <p:nvSpPr>
          <p:cNvPr id="13" name="Google Shape;13;p7"/>
          <p:cNvSpPr txBox="1">
            <a:spLocks noGrp="1"/>
          </p:cNvSpPr>
          <p:nvPr>
            <p:ph type="body" idx="3"/>
          </p:nvPr>
        </p:nvSpPr>
        <p:spPr>
          <a:xfrm>
            <a:off x="642819" y="1724025"/>
            <a:ext cx="5767920" cy="1163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body" idx="4"/>
          </p:nvPr>
        </p:nvSpPr>
        <p:spPr>
          <a:xfrm>
            <a:off x="10982740" y="6204293"/>
            <a:ext cx="665921" cy="511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4c4bd9c33f_1_25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Startup Advisors Council - scaling the ecosystem to better support ambition</a:t>
            </a:r>
            <a:endParaRPr sz="4800"/>
          </a:p>
        </p:txBody>
      </p:sp>
      <p:sp>
        <p:nvSpPr>
          <p:cNvPr id="68" name="Google Shape;68;g14c4bd9c33f_1_25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Suse Reynolds, Angel Association</a:t>
            </a:r>
            <a:endParaRPr sz="31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14c4bd9c33f_1_30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Global context - venture investment in a recession</a:t>
            </a:r>
            <a:endParaRPr sz="4800"/>
          </a:p>
        </p:txBody>
      </p:sp>
      <p:sp>
        <p:nvSpPr>
          <p:cNvPr id="74" name="Google Shape;74;g14c4bd9c33f_1_3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Ron Weissman, San Francisco Band of Angels</a:t>
            </a:r>
            <a:endParaRPr sz="3100" b="1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"/>
          <p:cNvSpPr txBox="1">
            <a:spLocks noGrp="1"/>
          </p:cNvSpPr>
          <p:nvPr>
            <p:ph type="body" idx="1"/>
          </p:nvPr>
        </p:nvSpPr>
        <p:spPr>
          <a:xfrm>
            <a:off x="543425" y="24637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5800"/>
              <a:t>Go big or go home - the how!!</a:t>
            </a:r>
            <a:endParaRPr sz="5800"/>
          </a:p>
        </p:txBody>
      </p:sp>
      <p:sp>
        <p:nvSpPr>
          <p:cNvPr id="24" name="Google Shape;24;p2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300" b="1"/>
              <a:t>New Zealand Angel Summit 2022</a:t>
            </a:r>
            <a:endParaRPr sz="4300"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4100"/>
              <a:t>Queenstown</a:t>
            </a:r>
            <a:endParaRPr sz="4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14c4bd9c33f_1_0"/>
          <p:cNvSpPr txBox="1">
            <a:spLocks noGrp="1"/>
          </p:cNvSpPr>
          <p:nvPr>
            <p:ph type="body" idx="1"/>
          </p:nvPr>
        </p:nvSpPr>
        <p:spPr>
          <a:xfrm>
            <a:off x="543425" y="24637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5800"/>
              <a:t>Magic mindsets</a:t>
            </a:r>
            <a:endParaRPr sz="5800"/>
          </a:p>
        </p:txBody>
      </p:sp>
      <p:sp>
        <p:nvSpPr>
          <p:cNvPr id="30" name="Google Shape;30;g14c4bd9c33f_1_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John Wikstrom - Magic Memories founder</a:t>
            </a:r>
            <a:endParaRPr sz="29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14c4bd9c33f_1_5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HOW does capital strategy impact on a ‘go big or go home’ mindset</a:t>
            </a:r>
            <a:endParaRPr sz="4800"/>
          </a:p>
        </p:txBody>
      </p:sp>
      <p:sp>
        <p:nvSpPr>
          <p:cNvPr id="36" name="Google Shape;36;g14c4bd9c33f_1_5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Keith Davison, Dovetail Studio</a:t>
            </a:r>
            <a:endParaRPr sz="3100"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Tim Wixon, BNZ</a:t>
            </a:r>
            <a:endParaRPr sz="3100"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Bridget Unsworth, Angel Association</a:t>
            </a:r>
            <a:endParaRPr sz="31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14c4bd9c33f_1_10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HOW to structure deals to leverage the motivation</a:t>
            </a:r>
            <a:endParaRPr sz="4800"/>
          </a:p>
        </p:txBody>
      </p:sp>
      <p:sp>
        <p:nvSpPr>
          <p:cNvPr id="46" name="Google Shape;46;g14c4bd9c33f_1_1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None/>
            </a:pPr>
            <a:r>
              <a:rPr lang="en-US" sz="3100" b="1"/>
              <a:t>Cassie McAdams, Movac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Chintaka Ranatunga, Global from Day One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100" b="1"/>
              <a:t>Caitlin Ashworth, Avid Legal</a:t>
            </a:r>
            <a:endParaRPr sz="3100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4c4bd9c33f_1_15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Leveraging ‘NZ Inc’ in SaaS and deep tech startups</a:t>
            </a:r>
            <a:endParaRPr sz="4800"/>
          </a:p>
        </p:txBody>
      </p:sp>
      <p:sp>
        <p:nvSpPr>
          <p:cNvPr id="52" name="Google Shape;52;g14c4bd9c33f_1_15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Andrew Chen, Matū Fund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Haley Horan, Microsoft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Carl Jones, WNT Ventures</a:t>
            </a:r>
            <a:endParaRPr sz="3100" b="1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4c4bd9c33f_1_20"/>
          <p:cNvSpPr txBox="1">
            <a:spLocks noGrp="1"/>
          </p:cNvSpPr>
          <p:nvPr>
            <p:ph type="body" idx="1"/>
          </p:nvPr>
        </p:nvSpPr>
        <p:spPr>
          <a:xfrm>
            <a:off x="543425" y="2235175"/>
            <a:ext cx="83271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None/>
            </a:pPr>
            <a:r>
              <a:rPr lang="en-US" sz="4800"/>
              <a:t>Building a startup portfolio to deliver on ‘go big or go home’</a:t>
            </a:r>
            <a:endParaRPr sz="4800"/>
          </a:p>
        </p:txBody>
      </p:sp>
      <p:sp>
        <p:nvSpPr>
          <p:cNvPr id="62" name="Google Shape;62;g14c4bd9c33f_1_20"/>
          <p:cNvSpPr txBox="1">
            <a:spLocks noGrp="1"/>
          </p:cNvSpPr>
          <p:nvPr>
            <p:ph type="body" idx="2"/>
          </p:nvPr>
        </p:nvSpPr>
        <p:spPr>
          <a:xfrm>
            <a:off x="543425" y="4383625"/>
            <a:ext cx="10495800" cy="9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Julian So, Enterprise Angels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Richard Coon, Angel Investors Marlborough</a:t>
            </a:r>
            <a:endParaRPr sz="3100"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-US" sz="3100" b="1"/>
              <a:t>Vanessa Otang, Jarden</a:t>
            </a:r>
            <a:endParaRPr sz="3100" b="1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Application>Microsoft Office PowerPoint</Application>
  <PresentationFormat>Widescreen</PresentationFormat>
  <Paragraphs>25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Freelance</dc:creator>
  <cp:lastModifiedBy>Chapter Admin | EO New Zealand</cp:lastModifiedBy>
  <cp:revision>1</cp:revision>
  <dcterms:created xsi:type="dcterms:W3CDTF">2021-10-06T00:58:48Z</dcterms:created>
  <dcterms:modified xsi:type="dcterms:W3CDTF">2023-08-08T09:49:26Z</dcterms:modified>
</cp:coreProperties>
</file>